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0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9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080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10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2678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5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67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8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1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5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0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3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9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7018624" cy="835055"/>
          </a:xfrm>
        </p:spPr>
        <p:txBody>
          <a:bodyPr/>
          <a:lstStyle/>
          <a:p>
            <a:r>
              <a:rPr lang="ru-RU" dirty="0" smtClean="0"/>
              <a:t>ЗАЩИТА ПРОЕКТА </a:t>
            </a:r>
            <a:br>
              <a:rPr lang="ru-RU" dirty="0" smtClean="0"/>
            </a:br>
            <a:r>
              <a:rPr lang="ru-RU" dirty="0" smtClean="0"/>
              <a:t>ИГРА </a:t>
            </a:r>
            <a:r>
              <a:rPr lang="en-US" dirty="0" smtClean="0"/>
              <a:t>“</a:t>
            </a:r>
            <a:r>
              <a:rPr lang="ru-RU" dirty="0" smtClean="0"/>
              <a:t>ДИНОЗАВРИК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flipH="1">
            <a:off x="339632" y="3779521"/>
            <a:ext cx="8377648" cy="1384662"/>
          </a:xfrm>
        </p:spPr>
        <p:txBody>
          <a:bodyPr>
            <a:normAutofit/>
          </a:bodyPr>
          <a:lstStyle/>
          <a:p>
            <a:r>
              <a:rPr lang="ru-RU" dirty="0" smtClean="0"/>
              <a:t>НАПИСАЛА УЛЬЯНА ЗАЙЦЕВА</a:t>
            </a:r>
          </a:p>
          <a:p>
            <a:r>
              <a:rPr lang="ru-RU" dirty="0" smtClean="0"/>
              <a:t>ГОРОД САЛАВАТ </a:t>
            </a:r>
          </a:p>
          <a:p>
            <a:r>
              <a:rPr lang="ru-RU" dirty="0" smtClean="0"/>
              <a:t>8 КЛАСС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7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ru-RU" dirty="0" smtClean="0"/>
              <a:t>О ИГРЕ </a:t>
            </a:r>
            <a:r>
              <a:rPr lang="en-US" dirty="0" smtClean="0"/>
              <a:t>“</a:t>
            </a:r>
            <a:r>
              <a:rPr lang="ru-RU" dirty="0" smtClean="0"/>
              <a:t>ДИНОЗАВРИК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Игра представляет собой подобие динозавра </a:t>
            </a:r>
            <a:r>
              <a:rPr lang="en-US" dirty="0" smtClean="0"/>
              <a:t>Google</a:t>
            </a:r>
            <a:r>
              <a:rPr lang="ru-RU" dirty="0" smtClean="0"/>
              <a:t>, только более усовершенствованный 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Игра проверяет реакцию игроков, когда они нажимают кнопку, чтобы динозавр перепрыгнул кактус </a:t>
            </a:r>
          </a:p>
          <a:p>
            <a:endParaRPr lang="ru-RU" dirty="0"/>
          </a:p>
          <a:p>
            <a:r>
              <a:rPr lang="ru-RU" dirty="0" smtClean="0"/>
              <a:t>При этом игра имеет красивую анимацию и звуковые эффекты, поэтому играть в нее очень интересно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4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   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745" y="2160982"/>
            <a:ext cx="4185623" cy="1069897"/>
          </a:xfrm>
        </p:spPr>
        <p:txBody>
          <a:bodyPr/>
          <a:lstStyle/>
          <a:p>
            <a:r>
              <a:rPr lang="ru-RU" dirty="0" smtClean="0"/>
              <a:t>1) Игра имеет начальное меню, где находятся кнопки входа и выхода из игры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5949" r="40826" b="15606"/>
          <a:stretch/>
        </p:blipFill>
        <p:spPr>
          <a:xfrm>
            <a:off x="675746" y="3587932"/>
            <a:ext cx="4185622" cy="3152502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268687" y="2160983"/>
            <a:ext cx="4214948" cy="1209234"/>
          </a:xfrm>
        </p:spPr>
        <p:txBody>
          <a:bodyPr/>
          <a:lstStyle/>
          <a:p>
            <a:r>
              <a:rPr lang="ru-RU" dirty="0" smtClean="0"/>
              <a:t>Поэтому если ты решил выйти из игры, нужно нажать </a:t>
            </a:r>
            <a:r>
              <a:rPr lang="en-US" dirty="0" smtClean="0"/>
              <a:t>‘Quit’, </a:t>
            </a:r>
            <a:r>
              <a:rPr lang="ru-RU" dirty="0" smtClean="0"/>
              <a:t>а если ты хочешь начать игру, то  </a:t>
            </a:r>
            <a:r>
              <a:rPr lang="en-US" dirty="0" smtClean="0"/>
              <a:t>‘Start game’.</a:t>
            </a:r>
            <a:endParaRPr lang="ru-RU" dirty="0"/>
          </a:p>
        </p:txBody>
      </p:sp>
      <p:pic>
        <p:nvPicPr>
          <p:cNvPr id="9" name="Объект 6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" t="17070" r="40665" b="15250"/>
          <a:stretch/>
        </p:blipFill>
        <p:spPr>
          <a:xfrm>
            <a:off x="5268687" y="3587933"/>
            <a:ext cx="4214948" cy="3152502"/>
          </a:xfrm>
        </p:spPr>
      </p:pic>
    </p:spTree>
    <p:extLst>
      <p:ext uri="{BB962C8B-B14F-4D97-AF65-F5344CB8AC3E}">
        <p14:creationId xmlns:p14="http://schemas.microsoft.com/office/powerpoint/2010/main" val="37852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 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745" y="1393372"/>
            <a:ext cx="4185623" cy="1767839"/>
          </a:xfrm>
        </p:spPr>
        <p:txBody>
          <a:bodyPr/>
          <a:lstStyle/>
          <a:p>
            <a:r>
              <a:rPr lang="ru-RU" dirty="0" smtClean="0"/>
              <a:t>2)</a:t>
            </a:r>
            <a:r>
              <a:rPr lang="en-US" dirty="0" smtClean="0"/>
              <a:t> </a:t>
            </a:r>
            <a:r>
              <a:rPr lang="ru-RU" dirty="0" smtClean="0"/>
              <a:t>Сразу же после нажатия кнопки </a:t>
            </a:r>
            <a:r>
              <a:rPr lang="en-US" dirty="0" smtClean="0"/>
              <a:t>‘Start game’ </a:t>
            </a:r>
            <a:r>
              <a:rPr lang="ru-RU" dirty="0" smtClean="0"/>
              <a:t>перед нами появляется красивый динозаврик, облака и земная поверхность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15579" r="39161" b="23006"/>
          <a:stretch/>
        </p:blipFill>
        <p:spPr>
          <a:xfrm>
            <a:off x="675745" y="3640183"/>
            <a:ext cx="3582746" cy="2621280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1357280"/>
          </a:xfrm>
        </p:spPr>
        <p:txBody>
          <a:bodyPr/>
          <a:lstStyle/>
          <a:p>
            <a:r>
              <a:rPr lang="ru-RU" dirty="0" smtClean="0"/>
              <a:t>3) Наш динозаврик может легко перепрыгивать кактусы, которые встречаются у него на пути (при нажатии кнопки на клавиатуре </a:t>
            </a:r>
            <a:r>
              <a:rPr lang="en-US" dirty="0" smtClean="0"/>
              <a:t>Space)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97" r="43675" b="32030"/>
          <a:stretch/>
        </p:blipFill>
        <p:spPr>
          <a:xfrm>
            <a:off x="5242560" y="3744686"/>
            <a:ext cx="3509554" cy="2516777"/>
          </a:xfrm>
        </p:spPr>
      </p:pic>
    </p:spTree>
    <p:extLst>
      <p:ext uri="{BB962C8B-B14F-4D97-AF65-F5344CB8AC3E}">
        <p14:creationId xmlns:p14="http://schemas.microsoft.com/office/powerpoint/2010/main" val="29765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418012"/>
            <a:ext cx="8596668" cy="975360"/>
          </a:xfrm>
        </p:spPr>
        <p:txBody>
          <a:bodyPr/>
          <a:lstStyle/>
          <a:p>
            <a:r>
              <a:rPr lang="ru-RU" dirty="0" smtClean="0"/>
              <a:t>                  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745" y="2160982"/>
            <a:ext cx="4185623" cy="1540161"/>
          </a:xfrm>
        </p:spPr>
        <p:txBody>
          <a:bodyPr/>
          <a:lstStyle/>
          <a:p>
            <a:r>
              <a:rPr lang="ru-RU" dirty="0" smtClean="0"/>
              <a:t>4) Большое значение я придала звуку. Релаксирующая песня играет в течение всей игры. А когда динозаврик перепрыгивает через кактус, он рычит.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88383" y="2160982"/>
            <a:ext cx="4185618" cy="808641"/>
          </a:xfrm>
        </p:spPr>
        <p:txBody>
          <a:bodyPr/>
          <a:lstStyle/>
          <a:p>
            <a:r>
              <a:rPr lang="ru-RU" dirty="0" smtClean="0"/>
              <a:t>5) Игрок может зарабатывать баллы. В верхнем правом углу указывается количество перепрыгнутых кактусов</a:t>
            </a:r>
            <a:r>
              <a:rPr lang="en-US" dirty="0"/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5" t="21711" r="37227" b="70724"/>
          <a:stretch/>
        </p:blipFill>
        <p:spPr>
          <a:xfrm>
            <a:off x="5225143" y="3979817"/>
            <a:ext cx="3535680" cy="1676656"/>
          </a:xfrm>
        </p:spPr>
      </p:pic>
      <p:pic>
        <p:nvPicPr>
          <p:cNvPr id="1026" name="Picture 2" descr="https://mir-s3-cdn-cf.behance.net/project_modules/1400/5ad9a525958289.5634d66f924c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979817"/>
            <a:ext cx="4184650" cy="264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8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  <a:r>
              <a:rPr lang="ru-RU" dirty="0" smtClean="0"/>
              <a:t>ОСОБЕННОСТИ 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745" y="2160981"/>
            <a:ext cx="4185623" cy="2280389"/>
          </a:xfrm>
        </p:spPr>
        <p:txBody>
          <a:bodyPr/>
          <a:lstStyle/>
          <a:p>
            <a:r>
              <a:rPr lang="ru-RU" dirty="0" smtClean="0"/>
              <a:t>6) Динозаврик может собирать сердечки, которые иногда попадаются ему в течение игры.</a:t>
            </a:r>
          </a:p>
          <a:p>
            <a:r>
              <a:rPr lang="ru-RU" dirty="0" smtClean="0"/>
              <a:t>Когда сердечко собирается также дается звуковой эффект.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21561" r="74956" b="67710"/>
          <a:stretch/>
        </p:blipFill>
        <p:spPr>
          <a:xfrm>
            <a:off x="675745" y="5190309"/>
            <a:ext cx="3556621" cy="1262742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88383" y="2160982"/>
            <a:ext cx="4185618" cy="1069898"/>
          </a:xfrm>
        </p:spPr>
        <p:txBody>
          <a:bodyPr/>
          <a:lstStyle/>
          <a:p>
            <a:r>
              <a:rPr lang="ru-RU" dirty="0" smtClean="0"/>
              <a:t>7) Игру можно остановить. Чтобы это сделать, вы должны нажать на кнопку под сердечками </a:t>
            </a:r>
            <a:r>
              <a:rPr lang="en-US" dirty="0" smtClean="0"/>
              <a:t>‘STOP’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0" t="25007" r="35395" b="17125"/>
          <a:stretch/>
        </p:blipFill>
        <p:spPr>
          <a:xfrm>
            <a:off x="5088383" y="4075611"/>
            <a:ext cx="3698565" cy="2377440"/>
          </a:xfrm>
        </p:spPr>
      </p:pic>
    </p:spTree>
    <p:extLst>
      <p:ext uri="{BB962C8B-B14F-4D97-AF65-F5344CB8AC3E}">
        <p14:creationId xmlns:p14="http://schemas.microsoft.com/office/powerpoint/2010/main" val="28754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  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1566286"/>
          </a:xfrm>
        </p:spPr>
        <p:txBody>
          <a:bodyPr/>
          <a:lstStyle/>
          <a:p>
            <a:r>
              <a:rPr lang="en-US" dirty="0" smtClean="0"/>
              <a:t>8) </a:t>
            </a:r>
            <a:r>
              <a:rPr lang="ru-RU" dirty="0" smtClean="0"/>
              <a:t>Когда ты врезаешься в кактус, программа объявляет тебе о том, что игра закончена и количество, набранных тобой очков.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39626" r="42075" b="29665"/>
          <a:stretch/>
        </p:blipFill>
        <p:spPr>
          <a:xfrm>
            <a:off x="675746" y="4297486"/>
            <a:ext cx="3878838" cy="1743876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1566286"/>
          </a:xfrm>
        </p:spPr>
        <p:txBody>
          <a:bodyPr/>
          <a:lstStyle/>
          <a:p>
            <a:r>
              <a:rPr lang="en-US" dirty="0" smtClean="0"/>
              <a:t>9) </a:t>
            </a:r>
            <a:r>
              <a:rPr lang="ru-RU" dirty="0" smtClean="0"/>
              <a:t>Для удобства вы можете использовать клавишу </a:t>
            </a:r>
            <a:r>
              <a:rPr lang="en-US" dirty="0" smtClean="0"/>
              <a:t>‘esc’</a:t>
            </a:r>
            <a:r>
              <a:rPr lang="ru-RU" dirty="0" smtClean="0"/>
              <a:t> для того, чтобы выйти в главное меню. Или же нажмите </a:t>
            </a:r>
            <a:r>
              <a:rPr lang="en-US" dirty="0" smtClean="0"/>
              <a:t>‘Enter’</a:t>
            </a:r>
            <a:r>
              <a:rPr lang="ru-RU" dirty="0" smtClean="0"/>
              <a:t>, чтобы начать игру заново.</a:t>
            </a:r>
            <a:endParaRPr lang="ru-RU" dirty="0"/>
          </a:p>
        </p:txBody>
      </p:sp>
      <p:pic>
        <p:nvPicPr>
          <p:cNvPr id="2050" name="Picture 2" descr="https://expbt.ru/upload/1c_import/import_files/000115003_p_l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83" y="4012265"/>
            <a:ext cx="4186237" cy="2029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5294811" y="4545874"/>
            <a:ext cx="757646" cy="62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7181192" y="5068389"/>
            <a:ext cx="491059" cy="38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  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игре используется много разных картинок и музыка.</a:t>
            </a:r>
          </a:p>
          <a:p>
            <a:r>
              <a:rPr lang="ru-RU" dirty="0" smtClean="0"/>
              <a:t>Динозаврик может перебирать своими лапками и рычать.</a:t>
            </a:r>
          </a:p>
          <a:p>
            <a:r>
              <a:rPr lang="ru-RU" dirty="0" smtClean="0"/>
              <a:t>Во время бега динозаврика появляются разные кактусы.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Игра предназначена для отдыха людей.</a:t>
            </a:r>
          </a:p>
          <a:p>
            <a:r>
              <a:rPr lang="ru-RU" dirty="0" smtClean="0"/>
              <a:t>При этом люди могут соревноваться, кто наберет больше очков, перепрыгивая через кактусы  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3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</TotalTime>
  <Words>344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Аспект</vt:lpstr>
      <vt:lpstr>ЗАЩИТА ПРОЕКТА  ИГРА “ДИНОЗАВРИК”</vt:lpstr>
      <vt:lpstr>               О ИГРЕ “ДИНОЗАВРИК”</vt:lpstr>
      <vt:lpstr>                     ОСОБЕННОСТИ</vt:lpstr>
      <vt:lpstr>                   ОСОБЕННОСТИ</vt:lpstr>
      <vt:lpstr>                  ОСОБЕННОСТИ</vt:lpstr>
      <vt:lpstr>                   ОСОБЕННОСТИ </vt:lpstr>
      <vt:lpstr>                    ОСОБЕННОСТИ</vt:lpstr>
      <vt:lpstr>                    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ПРОЕКТА</dc:title>
  <dc:creator>1</dc:creator>
  <cp:lastModifiedBy>1</cp:lastModifiedBy>
  <cp:revision>43</cp:revision>
  <dcterms:created xsi:type="dcterms:W3CDTF">2020-01-23T17:04:46Z</dcterms:created>
  <dcterms:modified xsi:type="dcterms:W3CDTF">2020-01-23T19:23:53Z</dcterms:modified>
</cp:coreProperties>
</file>